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256" r:id="rId4"/>
    <p:sldId id="257" r:id="rId5"/>
    <p:sldId id="258" r:id="rId6"/>
    <p:sldId id="264" r:id="rId7"/>
    <p:sldId id="265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39" d="100"/>
          <a:sy n="39" d="100"/>
        </p:scale>
        <p:origin x="5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D8DA-E9D8-4A70-B067-78A4D16E3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89BA8-0E00-4DE4-A37C-FADC75557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1D2A3-7A0B-4F16-B2E6-053BE1F9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3922-BF44-4D36-8CBF-F9A8FD6EF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2A0C-D920-485A-B406-2B21B2A1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91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BF55-5249-45D7-8CB2-3CAA6720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ADCDE-EA81-4CFE-B5FC-B9A7E49F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01CA7-2F05-4441-B158-2DF741B9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D03EB-40F8-4ABA-A9A8-FF382546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A788-0524-42C4-990C-47C0516F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7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9E25-47EA-41D4-B740-7FC1178F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2F8D-5EF8-4509-B05B-ED4D468C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F0F49-B7F4-4F1B-A9B3-AF509359B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69986-9999-44AE-9A9D-F1B603C2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F0229-8FAB-4ECF-8155-C5869924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1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D0BD-F8CE-4750-B387-0E637689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FF312-68F9-4FD9-A1A8-0CD4B4EF6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910A6-67A6-44DA-841A-7DE4359EC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24270-F83D-412C-B078-A1478ABEA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C7996-3536-4E37-AF33-B69C5EDA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97D45-8DCF-48F3-B210-BB11A930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4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65C3-612A-4BBB-B72F-EEBFF05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564C2-C491-4FE5-A6BC-E6D1D60AD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2607E-6861-4C89-83D0-29A28409B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00759-657F-4145-B08F-BC942DEC3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834B5-27A5-4B83-83D9-AFF5D54F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442F8-D034-436F-BCBD-05F70316D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E8817-D6BE-4237-8FE4-FD254B22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DA07B-E80E-4662-8F13-F8DB974DF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4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52D1-9C26-4D07-9C7C-C5F80F0C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C22C4-ABAB-417E-8EF8-F5A8500F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17CA3-33D1-4C34-9D93-F2964B0A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73740-DF36-452D-BAB7-C772B52B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88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5DA6C-9C73-43C0-AF1F-C6A00C4E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70773-FF46-4230-AD94-E5E4E604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76BDC-392B-45F7-8004-DAAD0764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4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A507-51F4-49A1-B984-A82958DB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DADDF-A113-4EDB-8317-26441BC9F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8F786-EE77-473C-AD1A-76550FDB1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7C2E6-D791-4730-9AA3-D58D9349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1BD40-2F81-49D9-BCCE-C3487828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8CB37-EA62-45A4-966F-0D4007A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053B-1779-4F41-B18F-15C745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3D621D-CD04-4AF0-B7FE-9AFF49E5C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37168-45F7-49CE-9A33-171555F68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235E9-1F74-44F9-AC00-D73173022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DEE8C-C4A3-4646-90D0-F9DDCA80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D8472-4F05-4719-8815-BF7E0B82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30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8324A-AA30-49A5-ABAA-DCCB9556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EC5ED-B3A1-427E-BF0A-29314D721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06C1-D527-4272-B122-61E5588AB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F1BB4-7106-421D-9109-1584242B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1E42-13B1-4D68-8899-92442892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57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9CD50-FC35-4F78-B4B1-36E1B9EC06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05A75-0439-4454-B330-5272BABA1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13BFF-93EB-4D35-B342-348FD7B72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D5EBF-95DC-4E1C-AB01-1A537229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36A2B-1456-4DDA-B2F5-F6FCD611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4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46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47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932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99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1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57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7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179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920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29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3020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58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8013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896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473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7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CB555-DDE6-4FAD-B830-467FB19A9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581B1-D0D7-4336-AD87-455D3FF65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BA17-BF3F-4A59-BDE9-0A8A80B91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CBC1B-E1D3-4D67-AFE0-9F784BABE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975E6-B2FF-4998-A8CC-FC0EC02B9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8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8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stack.com/documentation#example_api_response" TargetMode="Externa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deepikabekal.github.io/Covid-Now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48" y="201983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dirty="0">
                <a:solidFill>
                  <a:schemeClr val="tx2"/>
                </a:solidFill>
                <a:latin typeface="Bahnschrift SemiBold SemiConden" panose="020B0502040204020203" pitchFamily="34" charset="0"/>
                <a:cs typeface="Calibri Light"/>
              </a:rPr>
              <a:t>			</a:t>
            </a:r>
            <a:endParaRPr lang="en-US" sz="5400" b="1" dirty="0">
              <a:solidFill>
                <a:srgbClr val="2980B9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5795" y="4079030"/>
            <a:ext cx="3628180" cy="9431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cs typeface="Calibri"/>
              </a:rPr>
              <a:t>Keeping Current on Covid </a:t>
            </a:r>
          </a:p>
          <a:p>
            <a:pPr algn="l"/>
            <a:endParaRPr lang="en-US" dirty="0">
              <a:solidFill>
                <a:schemeClr val="tx2"/>
              </a:solidFill>
              <a:cs typeface="Calibr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4D6A37-B5DF-4DFD-B92E-13A943AC4900}"/>
              </a:ext>
            </a:extLst>
          </p:cNvPr>
          <p:cNvGrpSpPr/>
          <p:nvPr/>
        </p:nvGrpSpPr>
        <p:grpSpPr>
          <a:xfrm>
            <a:off x="4275831" y="1929481"/>
            <a:ext cx="8419317" cy="3209925"/>
            <a:chOff x="7299039" y="2832840"/>
            <a:chExt cx="10165848" cy="3749577"/>
          </a:xfrm>
        </p:grpSpPr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EF242500-E1B9-44BE-A9D4-C9DA1BB45B0D}"/>
                </a:ext>
              </a:extLst>
            </p:cNvPr>
            <p:cNvSpPr txBox="1">
              <a:spLocks/>
            </p:cNvSpPr>
            <p:nvPr/>
          </p:nvSpPr>
          <p:spPr>
            <a:xfrm>
              <a:off x="8780945" y="2832840"/>
              <a:ext cx="8683942" cy="374957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5500"/>
                </a:lnSpc>
              </a:pPr>
              <a:r>
                <a:rPr lang="en-US" sz="2800" b="1" dirty="0">
                  <a:solidFill>
                    <a:srgbClr val="2980B9"/>
                  </a:solidFill>
                  <a:latin typeface="Bahnschrift SemiBold SemiConden" panose="020B0502040204020203" pitchFamily="34" charset="0"/>
                  <a:cs typeface="Calibri Light"/>
                </a:rPr>
                <a:t>  </a:t>
              </a:r>
              <a:r>
                <a:rPr lang="en-US" sz="6600" b="1" dirty="0">
                  <a:solidFill>
                    <a:srgbClr val="2980B9"/>
                  </a:solidFill>
                  <a:latin typeface="Bahnschrift SemiBold SemiConden" panose="020B0502040204020203" pitchFamily="34" charset="0"/>
                  <a:cs typeface="Calibri Light"/>
                </a:rPr>
                <a:t>COVID</a:t>
              </a:r>
            </a:p>
            <a:p>
              <a:pPr algn="l">
                <a:lnSpc>
                  <a:spcPts val="5500"/>
                </a:lnSpc>
              </a:pPr>
              <a:r>
                <a:rPr lang="en-US" sz="6600" b="1" dirty="0">
                  <a:solidFill>
                    <a:srgbClr val="2980B9"/>
                  </a:solidFill>
                  <a:latin typeface="Bahnschrift SemiBold SemiConden" panose="020B0502040204020203" pitchFamily="34" charset="0"/>
                  <a:cs typeface="Calibri Light"/>
                </a:rPr>
                <a:t> NOW</a:t>
              </a:r>
              <a:endParaRPr lang="en-US" sz="6600" b="1" dirty="0">
                <a:solidFill>
                  <a:srgbClr val="2980B9"/>
                </a:solidFill>
                <a:latin typeface="Bahnschrift SemiBold SemiConden" panose="020B0502040204020203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9A852FD-1CDF-4795-87DC-835870DBF2D3}"/>
                </a:ext>
              </a:extLst>
            </p:cNvPr>
            <p:cNvSpPr/>
            <p:nvPr/>
          </p:nvSpPr>
          <p:spPr>
            <a:xfrm>
              <a:off x="7299039" y="3809615"/>
              <a:ext cx="1534337" cy="1549685"/>
            </a:xfrm>
            <a:prstGeom prst="ellipse">
              <a:avLst/>
            </a:prstGeom>
            <a:solidFill>
              <a:srgbClr val="2980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1AE7-9856-4A5B-AF84-E22EE2DC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41" y="2135815"/>
            <a:ext cx="4262387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2980B9"/>
                </a:solidFill>
                <a:latin typeface="Bahnschrift SemiBold SemiConden" panose="020B0502040204020203" pitchFamily="34" charset="0"/>
                <a:ea typeface="+mj-ea"/>
                <a:cs typeface="Calibri Light"/>
              </a:rPr>
              <a:t>ELEVATOR PITCH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08A3E-5E7F-4134-B156-7F3229E5F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4502428" y="1396758"/>
            <a:ext cx="7225748" cy="4064483"/>
          </a:xfrm>
          <a:prstGeom prst="round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52EC619-0E1B-43DC-A939-2BE281FEF2D5}"/>
              </a:ext>
            </a:extLst>
          </p:cNvPr>
          <p:cNvGrpSpPr/>
          <p:nvPr/>
        </p:nvGrpSpPr>
        <p:grpSpPr>
          <a:xfrm>
            <a:off x="415193" y="0"/>
            <a:ext cx="5146273" cy="2059577"/>
            <a:chOff x="2637538" y="578975"/>
            <a:chExt cx="6213833" cy="2405833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BD43D22F-5B40-4D07-BD8E-8F7F813F8F13}"/>
                </a:ext>
              </a:extLst>
            </p:cNvPr>
            <p:cNvSpPr txBox="1">
              <a:spLocks/>
            </p:cNvSpPr>
            <p:nvPr/>
          </p:nvSpPr>
          <p:spPr>
            <a:xfrm>
              <a:off x="3090652" y="578975"/>
              <a:ext cx="5760719" cy="24058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2500"/>
                </a:lnSpc>
              </a:pPr>
              <a:r>
                <a:rPr lang="en-US" sz="2800" b="1" dirty="0">
                  <a:solidFill>
                    <a:srgbClr val="2980B9"/>
                  </a:solidFill>
                  <a:latin typeface="Bahnschrift SemiBold SemiConden" panose="020B0502040204020203" pitchFamily="34" charset="0"/>
                  <a:cs typeface="Calibri Light"/>
                </a:rPr>
                <a:t>  COVID</a:t>
              </a:r>
            </a:p>
            <a:p>
              <a:pPr algn="l">
                <a:lnSpc>
                  <a:spcPts val="2500"/>
                </a:lnSpc>
              </a:pPr>
              <a:r>
                <a:rPr lang="en-US" sz="2800" b="1" dirty="0">
                  <a:solidFill>
                    <a:srgbClr val="2980B9"/>
                  </a:solidFill>
                  <a:latin typeface="Bahnschrift SemiBold SemiConden" panose="020B0502040204020203" pitchFamily="34" charset="0"/>
                  <a:cs typeface="Calibri Light"/>
                </a:rPr>
                <a:t>  NOW</a:t>
              </a:r>
              <a:endParaRPr lang="en-US" sz="2800" b="1" dirty="0">
                <a:solidFill>
                  <a:srgbClr val="2980B9"/>
                </a:solidFill>
                <a:latin typeface="Bahnschrift SemiBold SemiConden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A82CD6-8B51-4E6C-8DC3-EACAE69231FD}"/>
                </a:ext>
              </a:extLst>
            </p:cNvPr>
            <p:cNvSpPr/>
            <p:nvPr/>
          </p:nvSpPr>
          <p:spPr>
            <a:xfrm>
              <a:off x="2637538" y="1388704"/>
              <a:ext cx="648631" cy="630605"/>
            </a:xfrm>
            <a:prstGeom prst="ellipse">
              <a:avLst/>
            </a:prstGeom>
            <a:solidFill>
              <a:srgbClr val="2980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79237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0819-F479-47EF-8EE3-E389B46B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cs typeface="Calibri Light" panose="020F0302020204030204"/>
              </a:rPr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E77F-4A10-45EA-A048-37380FF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4" y="1587320"/>
            <a:ext cx="9724031" cy="410862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Description:</a:t>
            </a:r>
            <a:r>
              <a:rPr lang="en-US" sz="2400" b="1" dirty="0">
                <a:latin typeface="Bahnschrift SemiBold SemiConden" panose="020B0502040204020203" pitchFamily="34" charset="0"/>
                <a:cs typeface="Calibri" panose="020F0502020204030204"/>
              </a:rPr>
              <a:t> </a:t>
            </a:r>
          </a:p>
          <a:p>
            <a:pPr marL="0" indent="0">
              <a:buNone/>
            </a:pPr>
            <a:b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</a:br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Covid Now takes a geographical approach to Covid-19 reporting. It allows the user to access Covid-19 case data per country through a simple GUI. Users will simultaneously be presented with related Covid-19 news updates for that country. </a:t>
            </a:r>
          </a:p>
          <a:p>
            <a:pPr marL="0" indent="0">
              <a:buNone/>
            </a:pPr>
            <a:endParaRPr lang="en-US" sz="2400" dirty="0">
              <a:latin typeface="Bahnschrift SemiBold SemiConden" panose="020B0502040204020203" pitchFamily="34" charset="0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" panose="020F0502020204030204"/>
              </a:rPr>
              <a:t>Motivation for Development:</a:t>
            </a:r>
          </a:p>
          <a:p>
            <a:pPr marL="0" indent="0">
              <a:buNone/>
            </a:pPr>
            <a:endParaRPr lang="en-US" sz="2400" dirty="0">
              <a:solidFill>
                <a:srgbClr val="2980B9"/>
              </a:solidFill>
              <a:latin typeface="Bahnschrift SemiBold SemiConden" panose="020B0502040204020203" pitchFamily="34" charset="0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With the end of the pandemic difficult to predict, many turn to the news daily in interest of the global impact. For a quick updates, COVID NOW is a simple and concise application to determine global case trends and latest news per country.</a:t>
            </a:r>
          </a:p>
          <a:p>
            <a:pPr marL="0" indent="0">
              <a:buNone/>
            </a:pPr>
            <a:endParaRPr lang="en-US" sz="2000" b="1" dirty="0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304B69-7B72-4868-87BF-3E77B525C849}"/>
              </a:ext>
            </a:extLst>
          </p:cNvPr>
          <p:cNvSpPr/>
          <p:nvPr/>
        </p:nvSpPr>
        <p:spPr>
          <a:xfrm>
            <a:off x="482505" y="455877"/>
            <a:ext cx="537194" cy="539846"/>
          </a:xfrm>
          <a:prstGeom prst="ellipse">
            <a:avLst/>
          </a:prstGeom>
          <a:solidFill>
            <a:srgbClr val="2980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D4AAA-F213-4E4E-9AA0-18165B396F81}"/>
              </a:ext>
            </a:extLst>
          </p:cNvPr>
          <p:cNvSpPr txBox="1"/>
          <p:nvPr/>
        </p:nvSpPr>
        <p:spPr>
          <a:xfrm>
            <a:off x="1019699" y="444605"/>
            <a:ext cx="6105524" cy="73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COVID</a:t>
            </a:r>
          </a:p>
          <a:p>
            <a:pPr>
              <a:lnSpc>
                <a:spcPts val="2500"/>
              </a:lnSpc>
            </a:pPr>
            <a:r>
              <a:rPr lang="en-US" sz="2800" b="1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NOW</a:t>
            </a:r>
            <a:endParaRPr lang="en-US" sz="2800" b="1" dirty="0">
              <a:solidFill>
                <a:srgbClr val="2980B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727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0819-F479-47EF-8EE3-E389B46B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4" y="1239452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USER STORY</a:t>
            </a:r>
            <a:br>
              <a:rPr lang="en-US" sz="4000" b="1" dirty="0">
                <a:cs typeface="Calibri" panose="020F0502020204030204"/>
              </a:rPr>
            </a:br>
            <a:r>
              <a:rPr lang="en-US" sz="4000" dirty="0" err="1">
                <a:solidFill>
                  <a:srgbClr val="FFFFFF"/>
                </a:solidFill>
                <a:cs typeface="Calibri Light" panose="020F0302020204030204"/>
              </a:rPr>
              <a:t>ncept</a:t>
            </a:r>
            <a:endParaRPr lang="en-US" sz="4000" dirty="0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E77F-4A10-45EA-A048-37380FF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2062016"/>
            <a:ext cx="3057000" cy="34624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</a:rPr>
              <a:t>As a consumer of news, I want a condensed report of the country of interest so that I am informed of the global situation of the pandemic</a:t>
            </a:r>
          </a:p>
          <a:p>
            <a:pPr marL="0" indent="0">
              <a:buNone/>
            </a:pP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b="1" dirty="0"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BB804C-FA4A-40A5-9B2B-9579CB390366}"/>
              </a:ext>
            </a:extLst>
          </p:cNvPr>
          <p:cNvSpPr/>
          <p:nvPr/>
        </p:nvSpPr>
        <p:spPr>
          <a:xfrm>
            <a:off x="472343" y="436015"/>
            <a:ext cx="537194" cy="539846"/>
          </a:xfrm>
          <a:prstGeom prst="ellipse">
            <a:avLst/>
          </a:prstGeom>
          <a:solidFill>
            <a:srgbClr val="2980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1C4B6-4B57-44C4-AEAA-BC1542FE9C22}"/>
              </a:ext>
            </a:extLst>
          </p:cNvPr>
          <p:cNvSpPr txBox="1"/>
          <p:nvPr/>
        </p:nvSpPr>
        <p:spPr>
          <a:xfrm>
            <a:off x="1009537" y="436015"/>
            <a:ext cx="6105524" cy="73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800" b="1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COVID</a:t>
            </a:r>
          </a:p>
          <a:p>
            <a:pPr algn="l">
              <a:lnSpc>
                <a:spcPts val="2500"/>
              </a:lnSpc>
            </a:pPr>
            <a:r>
              <a:rPr lang="en-US" sz="2800" b="1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NOW</a:t>
            </a:r>
            <a:endParaRPr lang="en-US" sz="2800" b="1" dirty="0">
              <a:solidFill>
                <a:srgbClr val="2980B9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1BE95-CD7F-4AF6-8768-80FD5F5F09DC}"/>
              </a:ext>
            </a:extLst>
          </p:cNvPr>
          <p:cNvSpPr txBox="1"/>
          <p:nvPr/>
        </p:nvSpPr>
        <p:spPr>
          <a:xfrm>
            <a:off x="4219687" y="1177559"/>
            <a:ext cx="7591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ACCEPTENCE CRITERIA</a:t>
            </a:r>
            <a:endParaRPr lang="en-CA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40AE1-B551-427F-8CF5-6D2789F51A68}"/>
              </a:ext>
            </a:extLst>
          </p:cNvPr>
          <p:cNvSpPr txBox="1"/>
          <p:nvPr/>
        </p:nvSpPr>
        <p:spPr>
          <a:xfrm>
            <a:off x="4219687" y="2078796"/>
            <a:ext cx="77532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</a:rPr>
              <a:t>Given a Covid-19 Dashboard with country search call to action</a:t>
            </a:r>
          </a:p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</a:rPr>
              <a:t>When I search for a country</a:t>
            </a:r>
          </a:p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</a:rPr>
              <a:t>Then I am presented with the confirmed and recovered covid case count as well as covid related deaths for that region with the latest news reports</a:t>
            </a:r>
          </a:p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</a:rPr>
              <a:t>When I click on the dropdown arrow in the search bar</a:t>
            </a:r>
          </a:p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</a:rPr>
              <a:t>Then I am presented with the country search history</a:t>
            </a:r>
          </a:p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</a:rPr>
              <a:t>When I click on a country from the search history</a:t>
            </a:r>
          </a:p>
          <a:p>
            <a:r>
              <a:rPr lang="en-US" sz="2400" dirty="0">
                <a:latin typeface="Bahnschrift SemiBold SemiConden" panose="020B0502040204020203" pitchFamily="34" charset="0"/>
              </a:rPr>
              <a:t>Then I am again presented with the confirmed and recovered covid case count as well as covid related deaths for that region with the latest news reports</a:t>
            </a:r>
          </a:p>
          <a:p>
            <a:pPr marL="0" indent="0">
              <a:buNone/>
            </a:pPr>
            <a:endParaRPr lang="en-US" sz="24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63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0819-F479-47EF-8EE3-E389B46B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4" y="753677"/>
            <a:ext cx="9895951" cy="1033669"/>
          </a:xfrm>
        </p:spPr>
        <p:txBody>
          <a:bodyPr>
            <a:normAutofit/>
          </a:bodyPr>
          <a:lstStyle/>
          <a:p>
            <a:r>
              <a:rPr lang="en-US" sz="6000" b="1" dirty="0" err="1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PROCESS</a:t>
            </a:r>
            <a:r>
              <a:rPr lang="en-US" sz="4000" dirty="0" err="1">
                <a:solidFill>
                  <a:srgbClr val="FFFFFF"/>
                </a:solidFill>
                <a:cs typeface="Calibri Light" panose="020F0302020204030204"/>
              </a:rPr>
              <a:t>ncept</a:t>
            </a:r>
            <a:endParaRPr lang="en-US" sz="4000" dirty="0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E77F-4A10-45EA-A048-37380FF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8" y="1682569"/>
            <a:ext cx="11925302" cy="4765855"/>
          </a:xfrm>
        </p:spPr>
        <p:txBody>
          <a:bodyPr vert="horz" lIns="91440" tIns="45720" rIns="91440" bIns="45720" numCol="2" rtlCol="0"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Technologies Used:</a:t>
            </a:r>
          </a:p>
          <a:p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CSS</a:t>
            </a:r>
          </a:p>
          <a:p>
            <a:pPr lvl="1"/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Bootstrap</a:t>
            </a:r>
          </a:p>
          <a:p>
            <a:pPr marL="457200" lvl="1" indent="0">
              <a:buNone/>
            </a:pPr>
            <a:endParaRPr lang="en-US" sz="2400" dirty="0">
              <a:latin typeface="Bahnschrift SemiBold SemiConden" panose="020B0502040204020203" pitchFamily="34" charset="0"/>
              <a:cs typeface="Calibri" panose="020F0502020204030204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Server-side API’s</a:t>
            </a:r>
          </a:p>
          <a:p>
            <a:pPr lvl="1"/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M-Media-Group Covid-19 API ||  </a:t>
            </a:r>
          </a:p>
          <a:p>
            <a:pPr marL="457200" lvl="1" indent="0">
              <a:buNone/>
            </a:pPr>
            <a:r>
              <a:rPr lang="en-US" sz="2400" u="sng" dirty="0">
                <a:solidFill>
                  <a:srgbClr val="92D050"/>
                </a:solidFill>
                <a:effectLst/>
                <a:latin typeface="Bahnschrift SemiBold SemiConden" panose="020B05020402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https://github.com/M-Media-Group/Covid-19-API</a:t>
            </a:r>
            <a:endParaRPr lang="en-CA" sz="2400" u="sng" dirty="0">
              <a:solidFill>
                <a:srgbClr val="92D050"/>
              </a:solidFill>
              <a:effectLst/>
              <a:latin typeface="Bahnschrift SemiBold SemiConden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Bahnschrift SemiBold SemiConden" panose="020B0502040204020203" pitchFamily="34" charset="0"/>
                <a:cs typeface="Calibri" panose="020F0502020204030204"/>
              </a:rPr>
              <a:t>Mediastack</a:t>
            </a:r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 API ||</a:t>
            </a:r>
          </a:p>
          <a:p>
            <a:pPr marL="457200" lvl="1" indent="0">
              <a:buNone/>
            </a:pPr>
            <a:r>
              <a:rPr lang="en-US" sz="2400" u="sng" dirty="0">
                <a:solidFill>
                  <a:srgbClr val="0563C1"/>
                </a:solidFill>
                <a:effectLst/>
                <a:latin typeface="Bahnschrift SemiBold SemiConden" panose="020B0502040204020203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2"/>
              </a:rPr>
              <a:t>https://mediastack.com/documentation#example_api_response</a:t>
            </a:r>
            <a:endParaRPr lang="en-US" sz="2400" u="sng" dirty="0">
              <a:solidFill>
                <a:srgbClr val="0563C1"/>
              </a:solidFill>
              <a:effectLst/>
              <a:latin typeface="Bahnschrift SemiBold SemiConden" panose="020B05020402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400" u="sng" dirty="0">
              <a:solidFill>
                <a:srgbClr val="0563C1"/>
              </a:solidFill>
              <a:effectLst/>
              <a:latin typeface="Bahnschrift SemiBold SemiConden" panose="020B0502040204020203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Additional API/Libraries Used </a:t>
            </a:r>
          </a:p>
          <a:p>
            <a:pPr marL="857250" lvl="1"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</a:t>
            </a:r>
            <a:r>
              <a:rPr lang="en-US" sz="24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uery</a:t>
            </a:r>
          </a:p>
          <a:p>
            <a:pPr marL="857250" lvl="1">
              <a:lnSpc>
                <a:spcPct val="107000"/>
              </a:lnSpc>
            </a:pPr>
            <a:r>
              <a:rPr lang="en-US" sz="2400" dirty="0">
                <a:solidFill>
                  <a:srgbClr val="000000"/>
                </a:solidFill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oment </a:t>
            </a:r>
            <a:endParaRPr lang="en-CA" sz="2400" dirty="0">
              <a:effectLst/>
              <a:latin typeface="Bahnschrift SemiBold SemiConden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Breakdown of tasks:</a:t>
            </a:r>
          </a:p>
          <a:p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Front-End (HTML, CSS): Jeremy and Jessica</a:t>
            </a:r>
          </a:p>
          <a:p>
            <a:pPr marL="0" indent="0">
              <a:buNone/>
            </a:pPr>
            <a:endParaRPr lang="en-US" sz="2400" dirty="0">
              <a:latin typeface="Bahnschrift SemiBold SemiConden" panose="020B0502040204020203" pitchFamily="34" charset="0"/>
              <a:cs typeface="Calibri" panose="020F0502020204030204"/>
            </a:endParaRPr>
          </a:p>
          <a:p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Back-End (JS, API): Andrew and Deepika</a:t>
            </a:r>
          </a:p>
          <a:p>
            <a:pPr marL="0" indent="0">
              <a:buNone/>
            </a:pPr>
            <a:endParaRPr lang="en-US" sz="2400" dirty="0">
              <a:latin typeface="Bahnschrift SemiBold SemiConden" panose="020B0502040204020203" pitchFamily="34" charset="0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Challenges:</a:t>
            </a:r>
          </a:p>
          <a:p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Finding free API that populates all necessary data for each country as desired</a:t>
            </a:r>
          </a:p>
          <a:p>
            <a:pPr lvl="1"/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Targeting specific countries to get data</a:t>
            </a:r>
          </a:p>
          <a:p>
            <a:r>
              <a:rPr lang="en-US" sz="2400" dirty="0">
                <a:latin typeface="Bahnschrift SemiBold SemiConden" panose="020B0502040204020203" pitchFamily="34" charset="0"/>
                <a:cs typeface="Calibri" panose="020F0502020204030204"/>
              </a:rPr>
              <a:t>Some news reports were not populating as links</a:t>
            </a:r>
          </a:p>
          <a:p>
            <a:endParaRPr lang="en-US" sz="2400" dirty="0">
              <a:latin typeface="Bahnschrift SemiBold SemiConden" panose="020B0502040204020203" pitchFamily="34" charset="0"/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cs typeface="Calibri" panose="020F0502020204030204"/>
            </a:endParaRPr>
          </a:p>
          <a:p>
            <a:pPr marL="0" indent="0">
              <a:buNone/>
            </a:pPr>
            <a:endParaRPr lang="en-US" sz="2000" b="1" dirty="0"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2FCFAB-AE67-43F9-A295-8ACF81A102D7}"/>
              </a:ext>
            </a:extLst>
          </p:cNvPr>
          <p:cNvSpPr/>
          <p:nvPr/>
        </p:nvSpPr>
        <p:spPr>
          <a:xfrm>
            <a:off x="350527" y="258691"/>
            <a:ext cx="537194" cy="539846"/>
          </a:xfrm>
          <a:prstGeom prst="ellipse">
            <a:avLst/>
          </a:prstGeom>
          <a:solidFill>
            <a:srgbClr val="2980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022B2-6C8D-42BE-9F6E-7D1108EAAC92}"/>
              </a:ext>
            </a:extLst>
          </p:cNvPr>
          <p:cNvSpPr txBox="1"/>
          <p:nvPr/>
        </p:nvSpPr>
        <p:spPr>
          <a:xfrm>
            <a:off x="887721" y="257128"/>
            <a:ext cx="6105524" cy="748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800" b="1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COVID</a:t>
            </a:r>
          </a:p>
          <a:p>
            <a:pPr algn="l">
              <a:lnSpc>
                <a:spcPts val="2500"/>
              </a:lnSpc>
            </a:pPr>
            <a:r>
              <a:rPr lang="en-US" sz="2800" b="1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NOW</a:t>
            </a:r>
            <a:endParaRPr lang="en-US" sz="2800" b="1" dirty="0">
              <a:solidFill>
                <a:srgbClr val="2980B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8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778A2-DEBF-42B3-B2A5-3D6AFBD2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  <a:t>DEMO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DB2F5-D285-435F-BA06-249D0E3E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208" y="253392"/>
            <a:ext cx="5478085" cy="6857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  <a:t>Directions for Future Development</a:t>
            </a:r>
            <a:br>
              <a:rPr lang="en-US" sz="40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</a:br>
            <a:br>
              <a:rPr lang="en-US" sz="40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</a:br>
            <a:br>
              <a:rPr lang="en-US" sz="40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</a:br>
            <a:br>
              <a:rPr lang="en-US" sz="40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</a:br>
            <a:br>
              <a:rPr lang="en-US" sz="40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</a:br>
            <a:br>
              <a:rPr lang="en-US" sz="40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</a:br>
            <a:endParaRPr lang="en-US" sz="4000" dirty="0">
              <a:solidFill>
                <a:srgbClr val="2980B9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2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rrows pointing up">
            <a:extLst>
              <a:ext uri="{FF2B5EF4-FFF2-40B4-BE49-F238E27FC236}">
                <a16:creationId xmlns:a16="http://schemas.microsoft.com/office/drawing/2014/main" id="{CEDB9C34-A781-42D4-83A5-FD72200C51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918" r="8320" b="12"/>
          <a:stretch/>
        </p:blipFill>
        <p:spPr>
          <a:xfrm>
            <a:off x="0" y="770038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55924-76CF-40FC-B9FA-0787C99C7741}"/>
              </a:ext>
            </a:extLst>
          </p:cNvPr>
          <p:cNvSpPr txBox="1"/>
          <p:nvPr/>
        </p:nvSpPr>
        <p:spPr>
          <a:xfrm>
            <a:off x="6793453" y="1674674"/>
            <a:ext cx="40576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  <a:t>The search bar will be able to detect and populate the date for different </a:t>
            </a:r>
            <a:r>
              <a:rPr lang="en-US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  <a:t>lettered casing for the country name entered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80B9"/>
              </a:solidFill>
              <a:latin typeface="Bahnschrift SemiBold SemiConden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80B9"/>
                </a:solidFill>
                <a:latin typeface="Bahnschrift SemiBold SemiConden" panose="020B0502040204020203" pitchFamily="34" charset="0"/>
              </a:rPr>
              <a:t>Integrate a heat map next to the Covid-19 data DIV to visually display Covid hotspot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980B9"/>
              </a:solidFill>
              <a:latin typeface="Bahnschrift SemiBold SemiConden" panose="020B0502040204020203" pitchFamily="34" charset="0"/>
            </a:endParaRPr>
          </a:p>
          <a:p>
            <a:endParaRPr lang="en-US" dirty="0">
              <a:solidFill>
                <a:srgbClr val="2980B9"/>
              </a:solidFill>
              <a:latin typeface="Bahnschrift SemiBold SemiConden" panose="020B0502040204020203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464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366B4-7638-4888-BD3D-74B25E0F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72" y="750700"/>
            <a:ext cx="6913586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Deployed App</a:t>
            </a:r>
            <a:br>
              <a:rPr lang="en-US" sz="4800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</a:br>
            <a:r>
              <a:rPr lang="en-US" sz="4800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  <a:t>GitHub Repo </a:t>
            </a:r>
            <a:br>
              <a:rPr lang="en-US" sz="4800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</a:br>
            <a:br>
              <a:rPr lang="en-US" sz="4800" dirty="0">
                <a:solidFill>
                  <a:srgbClr val="2980B9"/>
                </a:solidFill>
                <a:latin typeface="Bahnschrift SemiBold SemiConden" panose="020B0502040204020203" pitchFamily="34" charset="0"/>
                <a:cs typeface="Calibri Light"/>
              </a:rPr>
            </a:br>
            <a:r>
              <a:rPr lang="en-CA" sz="2000" b="0" i="0" u="none" strike="noStrike" dirty="0">
                <a:effectLst/>
                <a:latin typeface="Slack-Lato"/>
                <a:hlinkClick r:id="rId2"/>
              </a:rPr>
              <a:t>https://deepikabekal.github.io/Covid-Now/</a:t>
            </a:r>
            <a:r>
              <a:rPr lang="en-US" sz="4800" dirty="0">
                <a:cs typeface="Calibri Light"/>
              </a:rPr>
              <a:t> 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chain link">
            <a:extLst>
              <a:ext uri="{FF2B5EF4-FFF2-40B4-BE49-F238E27FC236}">
                <a16:creationId xmlns:a16="http://schemas.microsoft.com/office/drawing/2014/main" id="{7A8716B3-3736-470F-83A5-ED761BCE6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6" r="25413" b="-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92712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2980B9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411</Words>
  <Application>Microsoft Office PowerPoint</Application>
  <PresentationFormat>Widescreen</PresentationFormat>
  <Paragraphs>61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Bahnschrift SemiBold SemiConden</vt:lpstr>
      <vt:lpstr>Calibri</vt:lpstr>
      <vt:lpstr>Calibri Light</vt:lpstr>
      <vt:lpstr>Slack-Lato</vt:lpstr>
      <vt:lpstr>Trebuchet MS</vt:lpstr>
      <vt:lpstr>Wingdings 3</vt:lpstr>
      <vt:lpstr>office theme</vt:lpstr>
      <vt:lpstr>1_Office Theme</vt:lpstr>
      <vt:lpstr>Facet</vt:lpstr>
      <vt:lpstr>   </vt:lpstr>
      <vt:lpstr>ELEVATOR PITCH</vt:lpstr>
      <vt:lpstr>Concept</vt:lpstr>
      <vt:lpstr>USER STORY ncept</vt:lpstr>
      <vt:lpstr>PROCESSncept</vt:lpstr>
      <vt:lpstr>DEMO</vt:lpstr>
      <vt:lpstr>Directions for Future Development      </vt:lpstr>
      <vt:lpstr>Deployed App GitHub Repo   https://deepikabekal.github.io/Covid-Now/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Jeyanthiran</dc:creator>
  <cp:lastModifiedBy>Jessica Jeyanthiran</cp:lastModifiedBy>
  <cp:revision>161</cp:revision>
  <dcterms:created xsi:type="dcterms:W3CDTF">2021-04-06T00:59:21Z</dcterms:created>
  <dcterms:modified xsi:type="dcterms:W3CDTF">2021-04-07T05:51:50Z</dcterms:modified>
</cp:coreProperties>
</file>